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Relationship Id="rId12" Type="http://schemas.openxmlformats.org/officeDocument/2006/relationships/image" Target="../media/image162.png"/><Relationship Id="rId13" Type="http://schemas.openxmlformats.org/officeDocument/2006/relationships/image" Target="../media/image163.png"/><Relationship Id="rId14" Type="http://schemas.openxmlformats.org/officeDocument/2006/relationships/image" Target="../media/image164.png"/><Relationship Id="rId15" Type="http://schemas.openxmlformats.org/officeDocument/2006/relationships/image" Target="../media/image165.png"/><Relationship Id="rId16" Type="http://schemas.openxmlformats.org/officeDocument/2006/relationships/image" Target="../media/image166.png"/><Relationship Id="rId17" Type="http://schemas.openxmlformats.org/officeDocument/2006/relationships/image" Target="../media/image167.png"/><Relationship Id="rId18" Type="http://schemas.openxmlformats.org/officeDocument/2006/relationships/image" Target="../media/image168.png"/><Relationship Id="rId19" Type="http://schemas.openxmlformats.org/officeDocument/2006/relationships/image" Target="../media/image169.png"/><Relationship Id="rId20" Type="http://schemas.openxmlformats.org/officeDocument/2006/relationships/image" Target="../media/image170.png"/><Relationship Id="rId21" Type="http://schemas.openxmlformats.org/officeDocument/2006/relationships/image" Target="../media/image171.png"/><Relationship Id="rId22" Type="http://schemas.openxmlformats.org/officeDocument/2006/relationships/image" Target="../media/image172.png"/><Relationship Id="rId23" Type="http://schemas.openxmlformats.org/officeDocument/2006/relationships/image" Target="../media/image173.png"/><Relationship Id="rId24" Type="http://schemas.openxmlformats.org/officeDocument/2006/relationships/image" Target="../media/image174.png"/><Relationship Id="rId25" Type="http://schemas.openxmlformats.org/officeDocument/2006/relationships/image" Target="../media/image175.png"/><Relationship Id="rId26" Type="http://schemas.openxmlformats.org/officeDocument/2006/relationships/image" Target="../media/image176.png"/><Relationship Id="rId27" Type="http://schemas.openxmlformats.org/officeDocument/2006/relationships/image" Target="../media/image177.png"/><Relationship Id="rId28" Type="http://schemas.openxmlformats.org/officeDocument/2006/relationships/image" Target="../media/image178.png"/><Relationship Id="rId29" Type="http://schemas.openxmlformats.org/officeDocument/2006/relationships/image" Target="../media/image179.png"/><Relationship Id="rId30" Type="http://schemas.openxmlformats.org/officeDocument/2006/relationships/image" Target="../media/image180.png"/><Relationship Id="rId31" Type="http://schemas.openxmlformats.org/officeDocument/2006/relationships/image" Target="../media/image181.png"/><Relationship Id="rId32" Type="http://schemas.openxmlformats.org/officeDocument/2006/relationships/image" Target="../media/image182.png"/><Relationship Id="rId33" Type="http://schemas.openxmlformats.org/officeDocument/2006/relationships/image" Target="../media/image183.png"/><Relationship Id="rId34" Type="http://schemas.openxmlformats.org/officeDocument/2006/relationships/image" Target="../media/image184.png"/><Relationship Id="rId35" Type="http://schemas.openxmlformats.org/officeDocument/2006/relationships/image" Target="../media/image18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19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59.png"/><Relationship Id="rId23" Type="http://schemas.openxmlformats.org/officeDocument/2006/relationships/image" Target="../media/image60.png"/><Relationship Id="rId24" Type="http://schemas.openxmlformats.org/officeDocument/2006/relationships/image" Target="../media/image61.png"/><Relationship Id="rId25" Type="http://schemas.openxmlformats.org/officeDocument/2006/relationships/image" Target="../media/image62.png"/><Relationship Id="rId26" Type="http://schemas.openxmlformats.org/officeDocument/2006/relationships/image" Target="../media/image63.png"/><Relationship Id="rId27" Type="http://schemas.openxmlformats.org/officeDocument/2006/relationships/image" Target="../media/image64.png"/><Relationship Id="rId28" Type="http://schemas.openxmlformats.org/officeDocument/2006/relationships/image" Target="../media/image6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01.png"/><Relationship Id="rId18" Type="http://schemas.openxmlformats.org/officeDocument/2006/relationships/image" Target="../media/image102.png"/><Relationship Id="rId19" Type="http://schemas.openxmlformats.org/officeDocument/2006/relationships/image" Target="../media/image103.png"/><Relationship Id="rId20" Type="http://schemas.openxmlformats.org/officeDocument/2006/relationships/image" Target="../media/image10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Relationship Id="rId18" Type="http://schemas.openxmlformats.org/officeDocument/2006/relationships/image" Target="../media/image121.png"/><Relationship Id="rId19" Type="http://schemas.openxmlformats.org/officeDocument/2006/relationships/image" Target="../media/image122.png"/><Relationship Id="rId20" Type="http://schemas.openxmlformats.org/officeDocument/2006/relationships/image" Target="../media/image123.png"/><Relationship Id="rId21" Type="http://schemas.openxmlformats.org/officeDocument/2006/relationships/image" Target="../media/image124.png"/><Relationship Id="rId22" Type="http://schemas.openxmlformats.org/officeDocument/2006/relationships/image" Target="../media/image125.png"/><Relationship Id="rId23" Type="http://schemas.openxmlformats.org/officeDocument/2006/relationships/image" Target="../media/image126.png"/><Relationship Id="rId24" Type="http://schemas.openxmlformats.org/officeDocument/2006/relationships/image" Target="../media/image12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84493" y="-1314089"/>
            <a:ext cx="9245342" cy="12913892"/>
            <a:chOff x="-584493" y="-1314089"/>
            <a:chExt cx="9245342" cy="1291389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180405" y="1281823"/>
              <a:ext cx="12913892" cy="7722068"/>
              <a:chOff x="-3180405" y="1281823"/>
              <a:chExt cx="12913892" cy="772206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-3180405" y="1281823"/>
                <a:ext cx="12913892" cy="772206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159068" y="7548072"/>
              <a:ext cx="774524" cy="4229038"/>
              <a:chOff x="6159068" y="7548072"/>
              <a:chExt cx="774524" cy="422903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6159068" y="7548072"/>
                <a:ext cx="774524" cy="4229038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8105" y="2379410"/>
            <a:ext cx="9174323" cy="23913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1105" y="7977952"/>
            <a:ext cx="10674725" cy="741514"/>
            <a:chOff x="1081105" y="7977952"/>
            <a:chExt cx="10674725" cy="7415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1160" y="7898008"/>
              <a:ext cx="1936341" cy="106129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1284" y="7898008"/>
              <a:ext cx="2869122" cy="106129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3150" y="7898008"/>
              <a:ext cx="2698522" cy="10612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7773" y="8968976"/>
            <a:ext cx="3127300" cy="5454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8873" y="3910321"/>
            <a:ext cx="7285307" cy="23980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1104" y="4368793"/>
            <a:ext cx="10624021" cy="25509"/>
            <a:chOff x="1081104" y="4368793"/>
            <a:chExt cx="10624021" cy="255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1104" y="4368793"/>
              <a:ext cx="10624021" cy="255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1104" y="5780425"/>
            <a:ext cx="7018797" cy="33703"/>
            <a:chOff x="1081104" y="5780425"/>
            <a:chExt cx="7018797" cy="337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1104" y="5780425"/>
              <a:ext cx="7018797" cy="3370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35334" y="9436944"/>
            <a:ext cx="2866283" cy="3062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75144" y="-2143608"/>
            <a:ext cx="1618489" cy="6171429"/>
            <a:chOff x="5675144" y="-2143608"/>
            <a:chExt cx="1618489" cy="6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5675144" y="-2143608"/>
              <a:ext cx="161848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521"/>
            <a:ext cx="2250573" cy="8959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49602" y="4425031"/>
            <a:ext cx="2214514" cy="5671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0973" y="5633739"/>
            <a:ext cx="2445395" cy="5454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28762" y="221518"/>
            <a:ext cx="6613093" cy="8948082"/>
            <a:chOff x="10528762" y="221518"/>
            <a:chExt cx="6613093" cy="89480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3089" y="-4332025"/>
              <a:ext cx="13226186" cy="1789616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28762" y="221518"/>
              <a:ext cx="6613093" cy="89480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32107" y="3185037"/>
            <a:ext cx="1388151" cy="72482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2899" y="3303525"/>
            <a:ext cx="3305743" cy="5671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32107" y="4274237"/>
            <a:ext cx="1388151" cy="72482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32107" y="5516762"/>
            <a:ext cx="1388151" cy="7248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84269" y="4904118"/>
            <a:ext cx="2369339" cy="4205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37794" y="6245515"/>
            <a:ext cx="3484551" cy="107143"/>
            <a:chOff x="7637794" y="6245515"/>
            <a:chExt cx="3484551" cy="10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340000">
              <a:off x="7637794" y="6245515"/>
              <a:ext cx="3484551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28762" y="7431028"/>
            <a:ext cx="1328567" cy="452947"/>
            <a:chOff x="10528762" y="7431028"/>
            <a:chExt cx="1328567" cy="4529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28762" y="7431028"/>
              <a:ext cx="1328567" cy="452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25007" y="1940686"/>
            <a:ext cx="2156631" cy="609575"/>
            <a:chOff x="14625007" y="1940686"/>
            <a:chExt cx="2156631" cy="6095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25007" y="1940686"/>
              <a:ext cx="2156631" cy="6095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88101" y="1940686"/>
            <a:ext cx="2156631" cy="609575"/>
            <a:chOff x="12288101" y="1940686"/>
            <a:chExt cx="2156631" cy="6095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88101" y="1940686"/>
              <a:ext cx="2156631" cy="6095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4248" y="1940686"/>
            <a:ext cx="2156631" cy="609575"/>
            <a:chOff x="9884248" y="1940686"/>
            <a:chExt cx="2156631" cy="6095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4248" y="1940686"/>
              <a:ext cx="2156631" cy="6095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05334" y="1940686"/>
            <a:ext cx="2156631" cy="609575"/>
            <a:chOff x="7505334" y="1940686"/>
            <a:chExt cx="2156631" cy="6095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5334" y="1940686"/>
              <a:ext cx="2156631" cy="6095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2669" y="283336"/>
            <a:ext cx="5179608" cy="1099137"/>
            <a:chOff x="1012669" y="283336"/>
            <a:chExt cx="5179608" cy="10991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669" y="283336"/>
              <a:ext cx="5179608" cy="10991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67137" y="4960630"/>
            <a:ext cx="11367343" cy="4793864"/>
            <a:chOff x="6467137" y="4960630"/>
            <a:chExt cx="11367343" cy="47938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2073" y="2513249"/>
              <a:ext cx="22734686" cy="958772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67137" y="4960630"/>
              <a:ext cx="11367343" cy="479386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92830" y="234859"/>
            <a:ext cx="3047818" cy="12750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84097" y="1940686"/>
            <a:ext cx="2156631" cy="609575"/>
            <a:chOff x="384097" y="1940686"/>
            <a:chExt cx="2156631" cy="6095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4097" y="1940686"/>
              <a:ext cx="2156631" cy="60957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29438" y="4826536"/>
            <a:ext cx="4354973" cy="67243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9370" y="1988725"/>
            <a:ext cx="1802668" cy="54306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768624" y="1940686"/>
            <a:ext cx="2156631" cy="609575"/>
            <a:chOff x="2768624" y="1940686"/>
            <a:chExt cx="2156631" cy="6095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68624" y="1940686"/>
              <a:ext cx="2156631" cy="60957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95260" y="1999474"/>
            <a:ext cx="1452668" cy="5430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128862" y="1940686"/>
            <a:ext cx="2156631" cy="609575"/>
            <a:chOff x="5128862" y="1940686"/>
            <a:chExt cx="2156631" cy="6095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28862" y="1940686"/>
              <a:ext cx="2156631" cy="60957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41581" y="1999474"/>
            <a:ext cx="1373411" cy="54098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14883" y="1977976"/>
            <a:ext cx="2270487" cy="54306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48326" y="1977976"/>
            <a:ext cx="1548935" cy="54306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69740" y="2058715"/>
            <a:ext cx="2078951" cy="39372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638561" y="2107382"/>
            <a:ext cx="2189340" cy="30288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1683" y="2781961"/>
            <a:ext cx="1563677" cy="57163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31683" y="3226428"/>
            <a:ext cx="1554154" cy="57163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31683" y="3670895"/>
            <a:ext cx="1582725" cy="57163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19370" y="4115362"/>
            <a:ext cx="1607954" cy="57163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003896" y="2807361"/>
            <a:ext cx="1729020" cy="57163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148364" y="2743869"/>
            <a:ext cx="1719496" cy="57163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038149" y="3537550"/>
            <a:ext cx="2042915" cy="57163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751106" y="5057143"/>
            <a:ext cx="3052692" cy="171429"/>
            <a:chOff x="3751106" y="5057143"/>
            <a:chExt cx="3052692" cy="17142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600000">
              <a:off x="3751106" y="5057143"/>
              <a:ext cx="3052692" cy="17142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349231" y="2781964"/>
            <a:ext cx="1530944" cy="54306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740602" y="2781964"/>
            <a:ext cx="1483858" cy="54306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864743" y="3537550"/>
            <a:ext cx="1530944" cy="54306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497976" y="2743869"/>
            <a:ext cx="1290658" cy="57163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860279" y="2781961"/>
            <a:ext cx="1585849" cy="60735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41399" y="1638305"/>
            <a:ext cx="14209724" cy="35714"/>
            <a:chOff x="1441399" y="1638305"/>
            <a:chExt cx="14209724" cy="357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41399" y="1638305"/>
              <a:ext cx="14209724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091078" y="1514644"/>
            <a:ext cx="207792" cy="35714"/>
            <a:chOff x="5091078" y="1514644"/>
            <a:chExt cx="207792" cy="3571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5400000">
              <a:off x="5091078" y="1514644"/>
              <a:ext cx="207792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17403" y="-538352"/>
            <a:ext cx="11690024" cy="6933917"/>
            <a:chOff x="6617403" y="-538352"/>
            <a:chExt cx="11690024" cy="69339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7403" y="-538352"/>
              <a:ext cx="11690024" cy="69339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4746" y="930372"/>
            <a:ext cx="1337019" cy="4960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7827" y="1663858"/>
            <a:ext cx="4189262" cy="13472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9187" y="3781746"/>
            <a:ext cx="375065" cy="72881"/>
            <a:chOff x="889187" y="3781746"/>
            <a:chExt cx="375065" cy="728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187" y="3781746"/>
              <a:ext cx="375065" cy="72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17403" y="6814001"/>
            <a:ext cx="5853028" cy="3471713"/>
            <a:chOff x="6617403" y="6814001"/>
            <a:chExt cx="5853028" cy="34717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7403" y="6814001"/>
              <a:ext cx="5853028" cy="34717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62415" y="6814001"/>
            <a:ext cx="5853028" cy="3471713"/>
            <a:chOff x="12462415" y="6814001"/>
            <a:chExt cx="5853028" cy="34717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62415" y="6814001"/>
              <a:ext cx="5853028" cy="34717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43419" y="640313"/>
            <a:ext cx="506258" cy="11958290"/>
            <a:chOff x="12343419" y="640313"/>
            <a:chExt cx="506258" cy="119582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2343419" y="640313"/>
              <a:ext cx="506258" cy="1195829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4902" y="4419840"/>
            <a:ext cx="2896825" cy="45770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75236" y="487235"/>
            <a:ext cx="398091" cy="24450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9562" y="4902268"/>
            <a:ext cx="3027997" cy="8719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9562" y="5819658"/>
            <a:ext cx="3527368" cy="12862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456969" cy="10293441"/>
            <a:chOff x="0" y="0"/>
            <a:chExt cx="12456969" cy="102934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2456969" cy="1029344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1007" y="1914435"/>
            <a:ext cx="4749064" cy="9032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3262" y="360986"/>
            <a:ext cx="3163176" cy="19900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09976" y="1920325"/>
            <a:ext cx="6981542" cy="84473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47409" y="373712"/>
            <a:ext cx="4129300" cy="18287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5237" y="2932393"/>
            <a:ext cx="5498520" cy="21279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01607" y="2778866"/>
            <a:ext cx="5105988" cy="18938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17245" y="5142857"/>
            <a:ext cx="13974541" cy="5057037"/>
            <a:chOff x="2617245" y="5142857"/>
            <a:chExt cx="13974541" cy="5057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039946" y="2944418"/>
              <a:ext cx="27949083" cy="1011407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17245" y="5142857"/>
              <a:ext cx="13974541" cy="50570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6977" y="344313"/>
            <a:ext cx="10302574" cy="9613949"/>
            <a:chOff x="8336977" y="344313"/>
            <a:chExt cx="10302574" cy="96139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336977" y="344313"/>
              <a:ext cx="10302574" cy="96139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88938" y="5372187"/>
            <a:ext cx="1376287" cy="1927359"/>
            <a:chOff x="3788938" y="5372187"/>
            <a:chExt cx="1376287" cy="19273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8938" y="5372187"/>
              <a:ext cx="1376287" cy="19273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772" y="1175767"/>
            <a:ext cx="6516552" cy="1554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2974" y="2401136"/>
            <a:ext cx="6600861" cy="7551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6656" y="4748867"/>
            <a:ext cx="2959759" cy="3998618"/>
            <a:chOff x="1016656" y="4748867"/>
            <a:chExt cx="2959759" cy="399861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30233" y="4941861"/>
              <a:ext cx="1732605" cy="3612631"/>
              <a:chOff x="1630233" y="4941861"/>
              <a:chExt cx="1732605" cy="361263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320000">
                <a:off x="791199" y="3164787"/>
                <a:ext cx="3465211" cy="722526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320000">
                <a:off x="1630233" y="4941861"/>
                <a:ext cx="1732605" cy="361263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91158" y="5348829"/>
              <a:ext cx="1441748" cy="2887004"/>
              <a:chOff x="1791158" y="5348829"/>
              <a:chExt cx="1441748" cy="288700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320000">
                <a:off x="1791158" y="5348829"/>
                <a:ext cx="1441748" cy="288700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465493" y="5019952"/>
            <a:ext cx="3590221" cy="2944268"/>
            <a:chOff x="5465493" y="5019952"/>
            <a:chExt cx="3590221" cy="29442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0383" y="3547818"/>
              <a:ext cx="7180442" cy="588853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5493" y="5019952"/>
              <a:ext cx="3590221" cy="294426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62972" y="1482190"/>
            <a:ext cx="5560719" cy="142702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92111" y="-1540716"/>
            <a:ext cx="1207703" cy="4605068"/>
            <a:chOff x="9592111" y="-1540716"/>
            <a:chExt cx="1207703" cy="46050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900000">
              <a:off x="9592111" y="-1540716"/>
              <a:ext cx="1207703" cy="46050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36261" y="8151733"/>
            <a:ext cx="657139" cy="3588093"/>
            <a:chOff x="10236261" y="8151733"/>
            <a:chExt cx="657139" cy="35880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960000">
              <a:off x="10236261" y="8151733"/>
              <a:ext cx="657139" cy="35880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5037" y="2595649"/>
            <a:ext cx="15190667" cy="49591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2487" y="7857973"/>
            <a:ext cx="2146471" cy="11022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7064" y="2681911"/>
            <a:ext cx="18439841" cy="11414262"/>
            <a:chOff x="-77064" y="2681911"/>
            <a:chExt cx="18439841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064" y="2681911"/>
              <a:ext cx="18439841" cy="11414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24811" y="1715629"/>
            <a:ext cx="1901156" cy="19066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65990" y="1715628"/>
            <a:ext cx="2072585" cy="19066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9132" y="1715628"/>
            <a:ext cx="2009508" cy="19066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24809" y="5543990"/>
            <a:ext cx="2101156" cy="19066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69506" y="3475991"/>
            <a:ext cx="1046510" cy="4684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84744" y="4355629"/>
            <a:ext cx="986530" cy="4628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40858" y="3475991"/>
            <a:ext cx="1268996" cy="4684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24191" y="3475991"/>
            <a:ext cx="1494987" cy="5295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79030" y="7311639"/>
            <a:ext cx="2123168" cy="536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19029" y="5380256"/>
            <a:ext cx="9771900" cy="14286"/>
            <a:chOff x="7119029" y="5380256"/>
            <a:chExt cx="9771900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19029" y="5380256"/>
              <a:ext cx="9771900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5400000">
            <a:off x="-225294" y="3978076"/>
            <a:ext cx="6610129" cy="27986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56096" y="4363068"/>
            <a:ext cx="1322444" cy="4612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29906" y="4363067"/>
            <a:ext cx="2942273" cy="45409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29906" y="4031534"/>
            <a:ext cx="1372596" cy="3807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56698" y="-881055"/>
            <a:ext cx="9245342" cy="12913892"/>
            <a:chOff x="-656698" y="-881055"/>
            <a:chExt cx="9245342" cy="1291389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252610" y="1714857"/>
              <a:ext cx="12913892" cy="7722068"/>
              <a:chOff x="-3252610" y="1714857"/>
              <a:chExt cx="12913892" cy="772206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-3252610" y="1714857"/>
                <a:ext cx="12913892" cy="772206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086863" y="7981106"/>
              <a:ext cx="774524" cy="4229038"/>
              <a:chOff x="6086863" y="7981106"/>
              <a:chExt cx="774524" cy="422903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6086863" y="7981106"/>
                <a:ext cx="774524" cy="422903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798674" y="1751351"/>
            <a:ext cx="7431493" cy="7431599"/>
            <a:chOff x="9798674" y="1751351"/>
            <a:chExt cx="7431493" cy="74315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8674" y="1751351"/>
              <a:ext cx="7431493" cy="743159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7812" y="2792260"/>
            <a:ext cx="8014522" cy="223763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9401" y="5259144"/>
            <a:ext cx="7504415" cy="26140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95400" y="3252446"/>
            <a:ext cx="4609076" cy="20894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8934" y="6343801"/>
            <a:ext cx="6307597" cy="184666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60321" y="4896438"/>
            <a:ext cx="4753867" cy="16675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44942" y="4778441"/>
            <a:ext cx="4200989" cy="12535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65717" y="3637494"/>
            <a:ext cx="3697408" cy="3697408"/>
            <a:chOff x="11665717" y="3637494"/>
            <a:chExt cx="3697408" cy="36974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65717" y="3637494"/>
              <a:ext cx="3697408" cy="36974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75144" y="-2143608"/>
            <a:ext cx="1618489" cy="6171429"/>
            <a:chOff x="5675144" y="-2143608"/>
            <a:chExt cx="1618489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5675144" y="-2143608"/>
              <a:ext cx="161848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1675"/>
            <a:ext cx="2678611" cy="9178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71563" y="941382"/>
            <a:ext cx="2739909" cy="7105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00540" y="4120355"/>
            <a:ext cx="8801396" cy="338828"/>
            <a:chOff x="8500540" y="4120355"/>
            <a:chExt cx="8801396" cy="33882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0540" y="4120355"/>
              <a:ext cx="8801396" cy="33882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82580" y="3856946"/>
            <a:ext cx="1372752" cy="4520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00540" y="4120355"/>
            <a:ext cx="7134427" cy="338828"/>
            <a:chOff x="8500540" y="4120355"/>
            <a:chExt cx="7134427" cy="3388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0540" y="4120355"/>
              <a:ext cx="7134427" cy="3388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87705" y="4841440"/>
            <a:ext cx="8801396" cy="338828"/>
            <a:chOff x="8487705" y="4841440"/>
            <a:chExt cx="8801396" cy="3388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7705" y="4841440"/>
              <a:ext cx="8801396" cy="33882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82581" y="5652571"/>
            <a:ext cx="748914" cy="399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87705" y="4844274"/>
            <a:ext cx="7147262" cy="333160"/>
            <a:chOff x="8487705" y="4844274"/>
            <a:chExt cx="7147262" cy="3331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87705" y="4844274"/>
              <a:ext cx="7147262" cy="3331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87705" y="5627977"/>
            <a:ext cx="8801396" cy="338828"/>
            <a:chOff x="8487705" y="5627977"/>
            <a:chExt cx="8801396" cy="3388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87705" y="5627977"/>
              <a:ext cx="8801396" cy="3388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87705" y="5626052"/>
            <a:ext cx="5867003" cy="342679"/>
            <a:chOff x="8487705" y="5626052"/>
            <a:chExt cx="5867003" cy="3426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87705" y="5626052"/>
              <a:ext cx="5867003" cy="3426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24797" y="3292554"/>
            <a:ext cx="1759966" cy="65437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01556" y="6513160"/>
            <a:ext cx="2689585" cy="6543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87705" y="7452271"/>
            <a:ext cx="8801396" cy="338828"/>
            <a:chOff x="8487705" y="7452271"/>
            <a:chExt cx="8801396" cy="3388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87705" y="7452271"/>
              <a:ext cx="8801396" cy="3388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87705" y="7455533"/>
            <a:ext cx="7173277" cy="332304"/>
            <a:chOff x="8487705" y="7455533"/>
            <a:chExt cx="7173277" cy="33230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87705" y="7455533"/>
              <a:ext cx="7173277" cy="3323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87705" y="8242882"/>
            <a:ext cx="8801396" cy="338828"/>
            <a:chOff x="8487705" y="8242882"/>
            <a:chExt cx="8801396" cy="33882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87705" y="8242882"/>
              <a:ext cx="8801396" cy="33882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08894" y="7416443"/>
            <a:ext cx="730495" cy="40538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487705" y="8240957"/>
            <a:ext cx="5545146" cy="342679"/>
            <a:chOff x="8487705" y="8240957"/>
            <a:chExt cx="5545146" cy="3426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87705" y="8240957"/>
              <a:ext cx="5545146" cy="3426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6577" y="3333351"/>
            <a:ext cx="4036883" cy="5382582"/>
            <a:chOff x="826577" y="3333351"/>
            <a:chExt cx="4036883" cy="538258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6577" y="3333351"/>
              <a:ext cx="4036883" cy="53825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682580" y="4824659"/>
            <a:ext cx="1275685" cy="41434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508894" y="8266081"/>
            <a:ext cx="602742" cy="41490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812082" y="8890668"/>
            <a:ext cx="1471028" cy="41490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832608" y="9477885"/>
            <a:ext cx="1066009" cy="43395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500540" y="8926497"/>
            <a:ext cx="8801396" cy="338828"/>
            <a:chOff x="8500540" y="8926497"/>
            <a:chExt cx="8801396" cy="33882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00540" y="8926497"/>
              <a:ext cx="8801396" cy="3388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500540" y="8924571"/>
            <a:ext cx="4572421" cy="342679"/>
            <a:chOff x="8500540" y="8924571"/>
            <a:chExt cx="4572421" cy="34267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00540" y="8924571"/>
              <a:ext cx="4572421" cy="34267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500540" y="9551808"/>
            <a:ext cx="8801396" cy="338828"/>
            <a:chOff x="8500540" y="9551808"/>
            <a:chExt cx="8801396" cy="33882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500540" y="9551808"/>
              <a:ext cx="8801396" cy="33882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500540" y="9549883"/>
            <a:ext cx="4146730" cy="342679"/>
            <a:chOff x="8500540" y="9549883"/>
            <a:chExt cx="4146730" cy="34267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00540" y="9549883"/>
              <a:ext cx="4146730" cy="342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046"/>
            <a:ext cx="2212478" cy="9056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0296" y="1029243"/>
            <a:ext cx="2394851" cy="6537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36996" y="3333351"/>
            <a:ext cx="3565436" cy="595733"/>
            <a:chOff x="6136996" y="3333351"/>
            <a:chExt cx="3565436" cy="59573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36996" y="3333351"/>
              <a:ext cx="3565436" cy="59573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16530" y="3276209"/>
            <a:ext cx="2284699" cy="6701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577" y="3333351"/>
            <a:ext cx="4036883" cy="5382582"/>
            <a:chOff x="826577" y="3333351"/>
            <a:chExt cx="4036883" cy="53825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577" y="3333351"/>
              <a:ext cx="4036883" cy="53825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92805" y="6025643"/>
            <a:ext cx="731789" cy="5213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17615" y="6023653"/>
            <a:ext cx="1330312" cy="5897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11298" y="6826819"/>
            <a:ext cx="3368466" cy="18163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8377" y="6025643"/>
            <a:ext cx="1039169" cy="5213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30505" y="6448155"/>
            <a:ext cx="3419742" cy="3205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05692" y="6803010"/>
            <a:ext cx="3440123" cy="28410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91859" y="3479529"/>
            <a:ext cx="4224750" cy="327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4746" y="930372"/>
            <a:ext cx="1337019" cy="4960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502" y="1142287"/>
            <a:ext cx="3760339" cy="24647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33329" y="-46332"/>
            <a:ext cx="6226965" cy="10378378"/>
            <a:chOff x="6633329" y="-46332"/>
            <a:chExt cx="6226965" cy="1037837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3329" y="-46332"/>
              <a:ext cx="6226965" cy="103783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9187" y="3781746"/>
            <a:ext cx="375065" cy="72881"/>
            <a:chOff x="889187" y="3781746"/>
            <a:chExt cx="375065" cy="728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187" y="3781746"/>
              <a:ext cx="375065" cy="72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91892" y="-123552"/>
            <a:ext cx="6393822" cy="10656477"/>
            <a:chOff x="11891892" y="-123552"/>
            <a:chExt cx="6393822" cy="106564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91892" y="-123552"/>
              <a:ext cx="6393822" cy="1065647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9505" y="5170401"/>
            <a:ext cx="3528387" cy="33577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75236" y="487235"/>
            <a:ext cx="398091" cy="24450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27475" y="4436415"/>
            <a:ext cx="15630764" cy="4689076"/>
            <a:chOff x="1327475" y="4436415"/>
            <a:chExt cx="15630764" cy="46890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7475" y="4436415"/>
              <a:ext cx="15630764" cy="46890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10565" y="2326451"/>
            <a:ext cx="11370017" cy="12643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42791" y="3478810"/>
            <a:ext cx="8890749" cy="4621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6001" y="6802487"/>
            <a:ext cx="2679824" cy="5305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4887" y="7448439"/>
            <a:ext cx="2308463" cy="4442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11182" y="6802487"/>
            <a:ext cx="3119139" cy="5305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94287" y="6802487"/>
            <a:ext cx="2679824" cy="5305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3100" y="6790617"/>
            <a:ext cx="3902048" cy="14286"/>
            <a:chOff x="4583100" y="6790617"/>
            <a:chExt cx="3902048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583100" y="6790617"/>
              <a:ext cx="390204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00567" y="6790617"/>
            <a:ext cx="3902048" cy="14286"/>
            <a:chOff x="9800567" y="6790617"/>
            <a:chExt cx="3902048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9800567" y="6790617"/>
              <a:ext cx="3902048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6897" y="5128997"/>
            <a:ext cx="1258139" cy="1258139"/>
            <a:chOff x="13696897" y="5128997"/>
            <a:chExt cx="1258139" cy="12581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96897" y="5128997"/>
              <a:ext cx="1258139" cy="1258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15428" y="5271395"/>
            <a:ext cx="1021076" cy="1021076"/>
            <a:chOff x="13815428" y="5271395"/>
            <a:chExt cx="1021076" cy="10210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15428" y="5271395"/>
              <a:ext cx="1021076" cy="10210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26884" y="5128997"/>
            <a:ext cx="1231954" cy="1231965"/>
            <a:chOff x="8526884" y="5128997"/>
            <a:chExt cx="1231954" cy="12319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26884" y="5128997"/>
              <a:ext cx="1231954" cy="12319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4030" y="451448"/>
            <a:ext cx="16857609" cy="466854"/>
            <a:chOff x="714030" y="451448"/>
            <a:chExt cx="16857609" cy="4668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6508" y="407480"/>
              <a:ext cx="2642907" cy="54966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3371466" y="669179"/>
              <a:ext cx="13226420" cy="28571"/>
              <a:chOff x="3371466" y="669179"/>
              <a:chExt cx="13226420" cy="2857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371466" y="669179"/>
                <a:ext cx="13226420" cy="28571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36859" y="402116"/>
              <a:ext cx="968079" cy="6641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18611" y="5128997"/>
            <a:ext cx="1258139" cy="1258139"/>
            <a:chOff x="3318611" y="5128997"/>
            <a:chExt cx="1258139" cy="125813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18611" y="5128997"/>
              <a:ext cx="1258139" cy="12581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690893" y="5326998"/>
            <a:ext cx="513574" cy="909858"/>
            <a:chOff x="3690893" y="5326998"/>
            <a:chExt cx="513574" cy="90985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90893" y="5326998"/>
              <a:ext cx="513574" cy="90985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160068" y="7440725"/>
            <a:ext cx="3775139" cy="86096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343144" y="7440725"/>
            <a:ext cx="2549786" cy="4541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462" y="8973065"/>
            <a:ext cx="4559549" cy="4048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3074" y="6679132"/>
            <a:ext cx="5225954" cy="712322"/>
            <a:chOff x="1383074" y="6679132"/>
            <a:chExt cx="5225954" cy="71232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3074" y="6679132"/>
              <a:ext cx="5225954" cy="71232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7348" y="6614862"/>
            <a:ext cx="4229800" cy="7267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62713" y="1299443"/>
            <a:ext cx="2207800" cy="8575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21360" y="2015430"/>
            <a:ext cx="5225954" cy="712322"/>
            <a:chOff x="11621360" y="2015430"/>
            <a:chExt cx="5225954" cy="712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21360" y="2015430"/>
              <a:ext cx="5225954" cy="712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63311" y="3537181"/>
            <a:ext cx="1128929" cy="4522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21360" y="6679132"/>
            <a:ext cx="5225954" cy="712322"/>
            <a:chOff x="11621360" y="6679132"/>
            <a:chExt cx="5225954" cy="7123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21360" y="6679132"/>
              <a:ext cx="5225954" cy="71232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90586" y="6614862"/>
            <a:ext cx="997962" cy="8532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23598" y="169810"/>
            <a:ext cx="4406404" cy="7751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21891" y="1642592"/>
            <a:ext cx="8274783" cy="51437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36337" y="2727753"/>
            <a:ext cx="717993" cy="717993"/>
            <a:chOff x="12136337" y="2727753"/>
            <a:chExt cx="717993" cy="7179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36337" y="2727753"/>
              <a:ext cx="717993" cy="71799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88287" y="3537182"/>
            <a:ext cx="1137300" cy="5325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35391" y="2727753"/>
            <a:ext cx="717993" cy="717993"/>
            <a:chOff x="13535391" y="2727753"/>
            <a:chExt cx="717993" cy="7179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35391" y="2727753"/>
              <a:ext cx="717993" cy="71799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815606" y="3537181"/>
            <a:ext cx="1141739" cy="5373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912748" y="2727753"/>
            <a:ext cx="717993" cy="717993"/>
            <a:chOff x="14912748" y="2727753"/>
            <a:chExt cx="717993" cy="7179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12748" y="2727753"/>
              <a:ext cx="717993" cy="7179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98917" y="2727753"/>
            <a:ext cx="717993" cy="717993"/>
            <a:chOff x="16298917" y="2727753"/>
            <a:chExt cx="717993" cy="7179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298917" y="2727753"/>
              <a:ext cx="717993" cy="71799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227744" y="3537181"/>
            <a:ext cx="1163996" cy="4427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290706" y="7584437"/>
            <a:ext cx="3144471" cy="569803"/>
            <a:chOff x="12290706" y="7584437"/>
            <a:chExt cx="3144471" cy="56980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290706" y="7584437"/>
              <a:ext cx="3144471" cy="5698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95962" y="8291802"/>
            <a:ext cx="2720220" cy="667370"/>
            <a:chOff x="12595962" y="8291802"/>
            <a:chExt cx="2720220" cy="66737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95962" y="8291802"/>
              <a:ext cx="2720220" cy="6673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04911" y="9157382"/>
            <a:ext cx="1974170" cy="560347"/>
            <a:chOff x="13104911" y="9157382"/>
            <a:chExt cx="1974170" cy="56034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04911" y="9157382"/>
              <a:ext cx="1974170" cy="5603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3074" y="7714549"/>
            <a:ext cx="4947397" cy="1154506"/>
            <a:chOff x="1383074" y="7714549"/>
            <a:chExt cx="4947397" cy="115450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3074" y="7714549"/>
              <a:ext cx="4947397" cy="115450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500825" y="1498584"/>
            <a:ext cx="2435472" cy="53066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500825" y="1070418"/>
            <a:ext cx="1953596" cy="4727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0879" y="2367390"/>
            <a:ext cx="11799352" cy="5118708"/>
            <a:chOff x="200879" y="2367390"/>
            <a:chExt cx="11799352" cy="51187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79" y="2367390"/>
              <a:ext cx="11799352" cy="51187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691" y="676886"/>
            <a:ext cx="2250573" cy="8959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6646" y="3358215"/>
            <a:ext cx="5566452" cy="6191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13840" y="3197622"/>
            <a:ext cx="5717962" cy="11576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6646" y="4825299"/>
            <a:ext cx="5239376" cy="6191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29181" y="4830310"/>
            <a:ext cx="4958191" cy="5634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2667" y="6063352"/>
            <a:ext cx="3685328" cy="6191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59862" y="6068363"/>
            <a:ext cx="3999133" cy="5729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38580" y="760720"/>
            <a:ext cx="5326047" cy="8764274"/>
            <a:chOff x="12338580" y="760720"/>
            <a:chExt cx="5326047" cy="87642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75557" y="-3621416"/>
              <a:ext cx="10652095" cy="1752854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38580" y="760720"/>
              <a:ext cx="5326047" cy="87642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879" y="424605"/>
            <a:ext cx="375065" cy="72881"/>
            <a:chOff x="200879" y="424605"/>
            <a:chExt cx="375065" cy="728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0879" y="424605"/>
              <a:ext cx="375065" cy="728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2023-05-25T12:56:48Z</dcterms:created>
  <dcterms:modified xsi:type="dcterms:W3CDTF">2023-05-25T12:56:48Z</dcterms:modified>
</cp:coreProperties>
</file>